
<file path=[Content_Types].xml><?xml version="1.0" encoding="utf-8"?>
<Types xmlns="http://schemas.openxmlformats.org/package/2006/content-types">
  <Default Extension="jpeg" ContentType="image/jpeg"/>
  <Default Extension="JP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8"/>
  </p:normalViewPr>
  <p:slideViewPr>
    <p:cSldViewPr snapToGrid="0" snapToObjects="1">
      <p:cViewPr>
        <p:scale>
          <a:sx n="168" d="100"/>
          <a:sy n="168" d="100"/>
        </p:scale>
        <p:origin x="-1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E5243-D3A7-F34B-85BA-55CB61357FF3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BE07C-D5AC-2942-9868-1A78925B1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0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BE07C-D5AC-2942-9868-1A78925B1A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4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8AE6-A381-D840-B003-3569C4A04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E71B6-8F24-0449-92C1-1E4FF8EAE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2747D-7D96-8A4B-B489-327991C8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0CCCF-3676-D34A-9E07-CD8BC2D8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ED42C-E7EC-BF46-AE37-342693B3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5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53DB-2546-DE4B-BFF8-E5191395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3176D-7EBF-9943-8A2C-2C8195D5E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20E9A-C42A-2D41-A818-97A3B978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DE948-2431-D84E-95A6-6714EA97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82B7E-4510-A843-A809-8C348B58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4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462AA-1B66-8848-A8DD-B68563337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EE062-91FF-8046-86D0-2EED25022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10131-7E65-0B4F-8099-98A8DE50E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D37F-9653-6E48-B9B6-2A67044BE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B9FFA-6C2D-A747-9270-25E749D7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2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3667-3C39-6044-8322-31275041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2D89-B3BD-064B-8553-10D25524C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8F9B-0200-A449-8881-8176817F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1847D-E563-1148-A2C2-E321B07B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16B53-9E87-824A-9C39-60C9765D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6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A102-372C-1B4A-91EE-15B2DA74B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961FA-16FF-E94C-8875-D97C51B14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3AE53-2970-A64D-AFA3-EB428724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67B64-309E-1249-B305-B571E71E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B66B4-8422-8840-B0E1-0EA8B4CD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BFF2-9C97-6945-B14D-AEA9A669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849B-B408-1145-93FE-343E84B8F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7CBBD-5912-4849-9C50-DF9CAB296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4B6FE-B9D2-B949-A842-A39A2A3E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100EC-2335-3641-B6B4-198D2273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0747A-E4BE-7244-9167-94737426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3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A8D3-7FAE-D84F-8E80-6C863DA9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C5467-8BDF-FF47-983D-7D2DBBF0B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A955C-709E-F042-87DF-9594034E3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C9993-7A7D-7344-900C-689095F43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511CC-DA38-6A4D-B4F3-12E010AEA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ABE2E-740F-C94F-8B1A-3D210553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B741A-165F-EB49-A728-21EFD453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CFCCD1-F59B-A04F-B7D7-59FEA273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C4A6-7784-2845-B512-FDFFC623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2116B-0CCC-3D4F-9D1F-1311B4F4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D3F3E-00FC-AD4C-8FED-B97475AC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CD03A-3C45-8243-8E15-3FE6BDF1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EA7F0-ECE7-8E49-BEDB-F3D69BA4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F64F9-123C-F44E-A81F-142CED73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4711E-4CAC-6549-977C-AD5F0460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70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4DC-958C-C142-BA01-58C061F9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44EA-5890-964E-8BAF-0E0C637C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D17F9-9C63-0746-9CCB-D87226543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3BD22-9506-1E45-95BF-82FE8E79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4D1A7-A41F-AC47-B073-99C4390E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F8AB0-D432-7C4B-82DB-4CE19E8F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8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C977-5CCB-DF4A-88FB-2E83C8A0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0DCCD-58F4-C045-88DA-120AB61228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03E05-683E-1140-AE35-64937962F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1FC10-ED9D-DA4F-B35D-329AEBF3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79277-882E-134D-928C-BA5B08E3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0CA58-EA0B-264A-8A36-BFD9BB4C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3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5A543-F568-6B4C-BD08-1380EB65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A9EF9-3501-F443-848A-C5182D606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6E6E1-364B-F447-9F52-1085265EC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77709-23CA-124D-B43E-083459417A80}" type="datetimeFigureOut">
              <a:rPr lang="en-US" smtClean="0"/>
              <a:t>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12732-C950-8B4F-8960-AB087E0C9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D3ED5-A157-364D-9EE7-9059681BF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2F2C6-D511-2645-81B4-9294CFD2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1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ECC746-B345-C447-830F-6CDBDD9A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644" y="895407"/>
            <a:ext cx="2436581" cy="506718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F0D88C-C4F9-6B46-905E-DBA4C838279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490935" y="495656"/>
            <a:ext cx="0" cy="399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5A79F3-96CA-7D44-A3AF-E50B7BD05067}"/>
              </a:ext>
            </a:extLst>
          </p:cNvPr>
          <p:cNvSpPr txBox="1"/>
          <p:nvPr/>
        </p:nvSpPr>
        <p:spPr>
          <a:xfrm>
            <a:off x="6039431" y="280033"/>
            <a:ext cx="903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Home</a:t>
            </a:r>
            <a:r>
              <a:rPr lang="zh-CN" altLang="en-US" sz="1200" dirty="0"/>
              <a:t> </a:t>
            </a:r>
            <a:r>
              <a:rPr lang="en-US" altLang="zh-CN" sz="1200" dirty="0"/>
              <a:t>page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76F3CF-1F33-CF4A-BA6B-666041239D00}"/>
              </a:ext>
            </a:extLst>
          </p:cNvPr>
          <p:cNvCxnSpPr>
            <a:cxnSpLocks/>
          </p:cNvCxnSpPr>
          <p:nvPr/>
        </p:nvCxnSpPr>
        <p:spPr>
          <a:xfrm>
            <a:off x="4802736" y="1367327"/>
            <a:ext cx="589660" cy="1051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759CC6-BA43-EC43-85E9-2861BB7E7856}"/>
              </a:ext>
            </a:extLst>
          </p:cNvPr>
          <p:cNvSpPr txBox="1"/>
          <p:nvPr/>
        </p:nvSpPr>
        <p:spPr>
          <a:xfrm>
            <a:off x="3665296" y="1061896"/>
            <a:ext cx="1176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List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features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Bre</a:t>
            </a:r>
            <a:r>
              <a:rPr lang="en-US" altLang="zh-CN" sz="1200" dirty="0">
                <a:solidFill>
                  <a:srgbClr val="FF0000"/>
                </a:solidFill>
              </a:rPr>
              <a:t>akdown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interactive,</a:t>
            </a:r>
            <a:r>
              <a:rPr lang="zh-CN" altLang="en-US" sz="1200" dirty="0"/>
              <a:t> </a:t>
            </a:r>
            <a:r>
              <a:rPr lang="en-US" altLang="zh-CN" sz="1200" dirty="0"/>
              <a:t>real</a:t>
            </a:r>
            <a:r>
              <a:rPr lang="zh-CN" altLang="en-US" sz="1200" dirty="0"/>
              <a:t> </a:t>
            </a:r>
            <a:r>
              <a:rPr lang="en-US" altLang="zh-CN" sz="1200" dirty="0"/>
              <a:t>icons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better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[46]</a:t>
            </a:r>
            <a:endParaRPr lang="en-US" sz="1200" dirty="0"/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92B229BA-88A0-A143-BC6D-5646ECD71DBC}"/>
              </a:ext>
            </a:extLst>
          </p:cNvPr>
          <p:cNvSpPr/>
          <p:nvPr/>
        </p:nvSpPr>
        <p:spPr>
          <a:xfrm>
            <a:off x="4880103" y="1512961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BC5C77-380D-D44B-9A8B-9736B262376C}"/>
              </a:ext>
            </a:extLst>
          </p:cNvPr>
          <p:cNvCxnSpPr>
            <a:cxnSpLocks/>
          </p:cNvCxnSpPr>
          <p:nvPr/>
        </p:nvCxnSpPr>
        <p:spPr>
          <a:xfrm flipH="1" flipV="1">
            <a:off x="5978861" y="1359599"/>
            <a:ext cx="2276139" cy="7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3B1591-288F-424B-ACEA-032F2A1CF6A7}"/>
              </a:ext>
            </a:extLst>
          </p:cNvPr>
          <p:cNvCxnSpPr>
            <a:cxnSpLocks/>
          </p:cNvCxnSpPr>
          <p:nvPr/>
        </p:nvCxnSpPr>
        <p:spPr>
          <a:xfrm flipH="1" flipV="1">
            <a:off x="6232861" y="3510132"/>
            <a:ext cx="2022138" cy="7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9A73AA-040B-E744-8C7B-F55C2C559E55}"/>
              </a:ext>
            </a:extLst>
          </p:cNvPr>
          <p:cNvSpPr txBox="1"/>
          <p:nvPr/>
        </p:nvSpPr>
        <p:spPr>
          <a:xfrm>
            <a:off x="8254999" y="3371632"/>
            <a:ext cx="1977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Click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go</a:t>
            </a:r>
            <a:r>
              <a:rPr lang="zh-CN" altLang="en-US" sz="1200" dirty="0"/>
              <a:t> </a:t>
            </a:r>
            <a:r>
              <a:rPr lang="en-US" altLang="zh-CN" sz="1200" dirty="0"/>
              <a:t>go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events</a:t>
            </a:r>
            <a:r>
              <a:rPr lang="zh-CN" altLang="en-US" sz="1200" dirty="0"/>
              <a:t> </a:t>
            </a:r>
            <a:r>
              <a:rPr lang="en-US" altLang="zh-CN" sz="1200" dirty="0"/>
              <a:t>page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FF446E-4B1C-5040-BE0B-2A8369F0F50C}"/>
              </a:ext>
            </a:extLst>
          </p:cNvPr>
          <p:cNvSpPr txBox="1"/>
          <p:nvPr/>
        </p:nvSpPr>
        <p:spPr>
          <a:xfrm>
            <a:off x="8254999" y="1239627"/>
            <a:ext cx="1659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Click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go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bus</a:t>
            </a:r>
            <a:r>
              <a:rPr lang="zh-CN" altLang="en-US" sz="1200" dirty="0"/>
              <a:t> </a:t>
            </a:r>
            <a:r>
              <a:rPr lang="en-US" altLang="zh-CN" sz="1200" dirty="0"/>
              <a:t>page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646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9862259-EF07-DE4E-8FFA-BD8697B57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62" y="1024574"/>
            <a:ext cx="2269396" cy="4918370"/>
          </a:xfrm>
          <a:prstGeom prst="rect">
            <a:avLst/>
          </a:prstGeom>
        </p:spPr>
      </p:pic>
      <p:pic>
        <p:nvPicPr>
          <p:cNvPr id="11" name="Picture 10" descr="A picture containing white, large, lot, cloudy&#10;&#10;Description automatically generated">
            <a:extLst>
              <a:ext uri="{FF2B5EF4-FFF2-40B4-BE49-F238E27FC236}">
                <a16:creationId xmlns:a16="http://schemas.microsoft.com/office/drawing/2014/main" id="{64372152-B898-614B-9A13-9185BDBC3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197" y="621792"/>
            <a:ext cx="2269395" cy="49183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C9A237-BF3B-3E42-BE26-96B259238654}"/>
              </a:ext>
            </a:extLst>
          </p:cNvPr>
          <p:cNvCxnSpPr>
            <a:cxnSpLocks/>
          </p:cNvCxnSpPr>
          <p:nvPr/>
        </p:nvCxnSpPr>
        <p:spPr>
          <a:xfrm>
            <a:off x="2713464" y="679556"/>
            <a:ext cx="999996" cy="690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96202F2D-DD06-8B48-8653-F56063CC13E3}"/>
              </a:ext>
            </a:extLst>
          </p:cNvPr>
          <p:cNvSpPr/>
          <p:nvPr/>
        </p:nvSpPr>
        <p:spPr>
          <a:xfrm>
            <a:off x="2886518" y="721768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4019A-E5B1-7D47-9979-7988B3DFDE46}"/>
              </a:ext>
            </a:extLst>
          </p:cNvPr>
          <p:cNvSpPr txBox="1"/>
          <p:nvPr/>
        </p:nvSpPr>
        <p:spPr>
          <a:xfrm>
            <a:off x="1761243" y="-30818"/>
            <a:ext cx="2052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Breakdown</a:t>
            </a:r>
            <a:r>
              <a:rPr lang="en-US" altLang="zh-CN" sz="1200" dirty="0">
                <a:solidFill>
                  <a:srgbClr val="FF0000"/>
                </a:solidFill>
              </a:rPr>
              <a:t>: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/>
              <a:t>App</a:t>
            </a:r>
            <a:r>
              <a:rPr lang="zh-CN" altLang="en-US" sz="1200" dirty="0"/>
              <a:t> </a:t>
            </a:r>
            <a:r>
              <a:rPr lang="en-US" altLang="zh-CN" sz="1200" dirty="0"/>
              <a:t>asks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four</a:t>
            </a:r>
            <a:r>
              <a:rPr lang="zh-CN" altLang="en-US" sz="1200" dirty="0"/>
              <a:t> </a:t>
            </a:r>
            <a:r>
              <a:rPr lang="en-US" altLang="zh-CN" sz="1200" dirty="0"/>
              <a:t>digit</a:t>
            </a:r>
            <a:r>
              <a:rPr lang="zh-CN" altLang="en-US" sz="1200" dirty="0"/>
              <a:t> </a:t>
            </a:r>
            <a:r>
              <a:rPr lang="en-US" altLang="zh-CN" sz="1200" dirty="0"/>
              <a:t>stop</a:t>
            </a:r>
            <a:r>
              <a:rPr lang="zh-CN" altLang="en-US" sz="1200" dirty="0"/>
              <a:t> </a:t>
            </a:r>
            <a:r>
              <a:rPr lang="en-US" altLang="zh-CN" sz="1200" dirty="0"/>
              <a:t>number,</a:t>
            </a:r>
            <a:r>
              <a:rPr lang="zh-CN" altLang="en-US" sz="1200" dirty="0"/>
              <a:t> </a:t>
            </a:r>
            <a:r>
              <a:rPr lang="en-US" altLang="zh-CN" sz="1200" dirty="0"/>
              <a:t>but</a:t>
            </a:r>
            <a:r>
              <a:rPr lang="zh-CN" altLang="en-US" sz="1200" dirty="0"/>
              <a:t> </a:t>
            </a:r>
            <a:r>
              <a:rPr lang="en-US" altLang="zh-CN" sz="1200" dirty="0"/>
              <a:t>user</a:t>
            </a:r>
            <a:r>
              <a:rPr lang="zh-CN" altLang="en-US" sz="1200" dirty="0"/>
              <a:t> </a:t>
            </a:r>
            <a:r>
              <a:rPr lang="en-US" altLang="zh-CN" sz="1200" dirty="0"/>
              <a:t>does</a:t>
            </a:r>
            <a:r>
              <a:rPr lang="zh-CN" altLang="en-US" sz="1200" dirty="0"/>
              <a:t> </a:t>
            </a:r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know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number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[116]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C98557-DC59-F343-937A-2C4FAAC23F28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228181" y="1439694"/>
            <a:ext cx="350581" cy="639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C372FE-685A-7F4A-AA88-22DCA78E8736}"/>
              </a:ext>
            </a:extLst>
          </p:cNvPr>
          <p:cNvSpPr txBox="1"/>
          <p:nvPr/>
        </p:nvSpPr>
        <p:spPr>
          <a:xfrm>
            <a:off x="648511" y="1940586"/>
            <a:ext cx="157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Go</a:t>
            </a:r>
            <a:r>
              <a:rPr lang="zh-CN" altLang="en-US" sz="1200" dirty="0"/>
              <a:t> </a:t>
            </a:r>
            <a:r>
              <a:rPr lang="en-US" altLang="zh-CN" sz="1200" dirty="0"/>
              <a:t>back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home</a:t>
            </a:r>
            <a:r>
              <a:rPr lang="zh-CN" altLang="en-US" sz="1200" dirty="0"/>
              <a:t> </a:t>
            </a:r>
            <a:r>
              <a:rPr lang="en-US" altLang="zh-CN" sz="1200" dirty="0"/>
              <a:t>page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E8E4F8-D899-234B-B372-AB13CAA81590}"/>
              </a:ext>
            </a:extLst>
          </p:cNvPr>
          <p:cNvCxnSpPr>
            <a:cxnSpLocks/>
          </p:cNvCxnSpPr>
          <p:nvPr/>
        </p:nvCxnSpPr>
        <p:spPr>
          <a:xfrm flipH="1">
            <a:off x="4018809" y="679556"/>
            <a:ext cx="325976" cy="6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2B4DB-503D-BB47-B51D-DB2FB52A87F9}"/>
              </a:ext>
            </a:extLst>
          </p:cNvPr>
          <p:cNvSpPr txBox="1"/>
          <p:nvPr/>
        </p:nvSpPr>
        <p:spPr>
          <a:xfrm>
            <a:off x="3846838" y="251339"/>
            <a:ext cx="1519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Click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see</a:t>
            </a:r>
            <a:r>
              <a:rPr lang="zh-CN" altLang="en-US" sz="1200" dirty="0"/>
              <a:t> </a:t>
            </a:r>
            <a:r>
              <a:rPr lang="en-US" altLang="zh-CN" sz="1200" dirty="0"/>
              <a:t>favorite</a:t>
            </a:r>
            <a:r>
              <a:rPr lang="zh-CN" altLang="en-US" sz="1200" dirty="0"/>
              <a:t> </a:t>
            </a:r>
            <a:r>
              <a:rPr lang="en-US" altLang="zh-CN" sz="1200" dirty="0"/>
              <a:t>bus</a:t>
            </a:r>
            <a:r>
              <a:rPr lang="zh-CN" altLang="en-US" sz="1200" dirty="0"/>
              <a:t> </a:t>
            </a:r>
            <a:r>
              <a:rPr lang="en-US" altLang="zh-CN" sz="1200" dirty="0"/>
              <a:t>stops</a:t>
            </a:r>
            <a:endParaRPr lang="en-US" sz="1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36C28E-8F3E-974A-93CE-8F6CE19EC638}"/>
              </a:ext>
            </a:extLst>
          </p:cNvPr>
          <p:cNvCxnSpPr/>
          <p:nvPr/>
        </p:nvCxnSpPr>
        <p:spPr>
          <a:xfrm>
            <a:off x="2403471" y="1024574"/>
            <a:ext cx="944746" cy="345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D7EDB27-682B-8D44-9F66-3E30E1A8FD50}"/>
              </a:ext>
            </a:extLst>
          </p:cNvPr>
          <p:cNvSpPr txBox="1"/>
          <p:nvPr/>
        </p:nvSpPr>
        <p:spPr>
          <a:xfrm>
            <a:off x="1166716" y="723261"/>
            <a:ext cx="153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Make</a:t>
            </a:r>
            <a:r>
              <a:rPr lang="zh-CN" altLang="en-US" sz="1200" dirty="0"/>
              <a:t> </a:t>
            </a:r>
            <a:r>
              <a:rPr lang="en-US" altLang="zh-CN" sz="1200" dirty="0"/>
              <a:t>bus</a:t>
            </a:r>
            <a:r>
              <a:rPr lang="zh-CN" altLang="en-US" sz="1200" dirty="0"/>
              <a:t> </a:t>
            </a:r>
            <a:r>
              <a:rPr lang="en-US" altLang="zh-CN" sz="1200" dirty="0"/>
              <a:t>stops</a:t>
            </a:r>
            <a:r>
              <a:rPr lang="zh-CN" altLang="en-US" sz="1200" dirty="0"/>
              <a:t> </a:t>
            </a:r>
            <a:r>
              <a:rPr lang="en-US" altLang="zh-CN" sz="1200" dirty="0"/>
              <a:t>disappear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see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clear</a:t>
            </a:r>
            <a:r>
              <a:rPr lang="zh-CN" altLang="en-US" sz="1200" dirty="0"/>
              <a:t> </a:t>
            </a:r>
            <a:r>
              <a:rPr lang="en-US" altLang="zh-CN" sz="1200" dirty="0"/>
              <a:t>map</a:t>
            </a:r>
            <a:endParaRPr lang="en-US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0CB427-3A81-424D-84CF-2D817201BF6B}"/>
              </a:ext>
            </a:extLst>
          </p:cNvPr>
          <p:cNvCxnSpPr>
            <a:cxnSpLocks/>
          </p:cNvCxnSpPr>
          <p:nvPr/>
        </p:nvCxnSpPr>
        <p:spPr>
          <a:xfrm flipH="1">
            <a:off x="4400121" y="1046426"/>
            <a:ext cx="655285" cy="323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763358-0A8D-0E46-B1A6-54845BDEB43C}"/>
              </a:ext>
            </a:extLst>
          </p:cNvPr>
          <p:cNvSpPr txBox="1"/>
          <p:nvPr/>
        </p:nvSpPr>
        <p:spPr>
          <a:xfrm>
            <a:off x="5021212" y="825202"/>
            <a:ext cx="164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Back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original</a:t>
            </a:r>
            <a:r>
              <a:rPr lang="zh-CN" altLang="en-US" sz="1200" dirty="0"/>
              <a:t> </a:t>
            </a:r>
            <a:r>
              <a:rPr lang="en-US" altLang="zh-CN" sz="1200" dirty="0"/>
              <a:t>map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user’s</a:t>
            </a:r>
            <a:r>
              <a:rPr lang="zh-CN" altLang="en-US" sz="1200" dirty="0"/>
              <a:t> </a:t>
            </a:r>
            <a:r>
              <a:rPr lang="en-US" altLang="zh-CN" sz="1200" dirty="0"/>
              <a:t>location</a:t>
            </a:r>
            <a:r>
              <a:rPr lang="zh-CN" altLang="en-US" sz="1200" dirty="0"/>
              <a:t> </a:t>
            </a:r>
            <a:r>
              <a:rPr lang="en-US" altLang="zh-CN" sz="1200" dirty="0"/>
              <a:t>at</a:t>
            </a:r>
            <a:r>
              <a:rPr lang="zh-CN" altLang="en-US" sz="1200" dirty="0"/>
              <a:t> </a:t>
            </a:r>
            <a:r>
              <a:rPr lang="en-US" altLang="zh-CN" sz="1200" dirty="0"/>
              <a:t>center</a:t>
            </a:r>
            <a:endParaRPr lang="en-US" sz="12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1CE73D-956F-724D-A81B-79C3A84E0008}"/>
              </a:ext>
            </a:extLst>
          </p:cNvPr>
          <p:cNvCxnSpPr>
            <a:cxnSpLocks/>
          </p:cNvCxnSpPr>
          <p:nvPr/>
        </p:nvCxnSpPr>
        <p:spPr>
          <a:xfrm flipV="1">
            <a:off x="2351314" y="3265714"/>
            <a:ext cx="1354327" cy="336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B74341-8D83-AB4B-AFFD-5A28DE911338}"/>
              </a:ext>
            </a:extLst>
          </p:cNvPr>
          <p:cNvSpPr txBox="1"/>
          <p:nvPr/>
        </p:nvSpPr>
        <p:spPr>
          <a:xfrm>
            <a:off x="855781" y="3495548"/>
            <a:ext cx="1722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User’s</a:t>
            </a:r>
            <a:r>
              <a:rPr lang="zh-CN" altLang="en-US" sz="1200" dirty="0"/>
              <a:t> </a:t>
            </a:r>
            <a:r>
              <a:rPr lang="en-US" altLang="zh-CN" sz="1200" dirty="0"/>
              <a:t>current</a:t>
            </a:r>
            <a:r>
              <a:rPr lang="zh-CN" altLang="en-US" sz="1200" dirty="0"/>
              <a:t> </a:t>
            </a:r>
            <a:r>
              <a:rPr lang="en-US" altLang="zh-CN" sz="1200" dirty="0"/>
              <a:t>location</a:t>
            </a:r>
            <a:endParaRPr lang="en-US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A2E684-339F-AF40-BC6F-0FF583AE0515}"/>
              </a:ext>
            </a:extLst>
          </p:cNvPr>
          <p:cNvCxnSpPr>
            <a:cxnSpLocks/>
          </p:cNvCxnSpPr>
          <p:nvPr/>
        </p:nvCxnSpPr>
        <p:spPr>
          <a:xfrm>
            <a:off x="2228181" y="2928830"/>
            <a:ext cx="6250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7933650-E861-9C48-9356-27F268D740D5}"/>
              </a:ext>
            </a:extLst>
          </p:cNvPr>
          <p:cNvSpPr txBox="1"/>
          <p:nvPr/>
        </p:nvSpPr>
        <p:spPr>
          <a:xfrm>
            <a:off x="860648" y="2520613"/>
            <a:ext cx="1662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Bus</a:t>
            </a:r>
            <a:r>
              <a:rPr lang="zh-CN" altLang="en-US" sz="1200" dirty="0"/>
              <a:t> </a:t>
            </a:r>
            <a:r>
              <a:rPr lang="en-US" altLang="zh-CN" sz="1200" dirty="0"/>
              <a:t>stops</a:t>
            </a:r>
          </a:p>
          <a:p>
            <a:r>
              <a:rPr lang="en-US" altLang="zh-CN" sz="1200" dirty="0">
                <a:solidFill>
                  <a:srgbClr val="FF0000"/>
                </a:solidFill>
              </a:rPr>
              <a:t>Breakdown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/>
              <a:t>How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favorite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bus</a:t>
            </a:r>
            <a:r>
              <a:rPr lang="zh-CN" altLang="en-US" sz="1200" dirty="0"/>
              <a:t> </a:t>
            </a:r>
            <a:r>
              <a:rPr lang="en-US" altLang="zh-CN" sz="1200" dirty="0"/>
              <a:t>stop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obvious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[119]</a:t>
            </a:r>
            <a:endParaRPr lang="en-US" sz="12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59368AA-032B-6C40-9DAE-7621403DED5D}"/>
              </a:ext>
            </a:extLst>
          </p:cNvPr>
          <p:cNvCxnSpPr>
            <a:cxnSpLocks/>
          </p:cNvCxnSpPr>
          <p:nvPr/>
        </p:nvCxnSpPr>
        <p:spPr>
          <a:xfrm flipV="1">
            <a:off x="2351314" y="4050631"/>
            <a:ext cx="661072" cy="308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5ADC8C-5870-524C-A6DA-5DF7F17B34FF}"/>
              </a:ext>
            </a:extLst>
          </p:cNvPr>
          <p:cNvCxnSpPr>
            <a:cxnSpLocks/>
          </p:cNvCxnSpPr>
          <p:nvPr/>
        </p:nvCxnSpPr>
        <p:spPr>
          <a:xfrm flipH="1">
            <a:off x="4248866" y="3069173"/>
            <a:ext cx="772346" cy="564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45729F-1A2E-BE4B-9C40-4974A1F60D3C}"/>
              </a:ext>
            </a:extLst>
          </p:cNvPr>
          <p:cNvCxnSpPr>
            <a:cxnSpLocks/>
          </p:cNvCxnSpPr>
          <p:nvPr/>
        </p:nvCxnSpPr>
        <p:spPr>
          <a:xfrm>
            <a:off x="2102438" y="5803805"/>
            <a:ext cx="6250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A7B4AA-04A7-7640-BF5F-74AF1A62A150}"/>
              </a:ext>
            </a:extLst>
          </p:cNvPr>
          <p:cNvSpPr txBox="1"/>
          <p:nvPr/>
        </p:nvSpPr>
        <p:spPr>
          <a:xfrm>
            <a:off x="669814" y="5186804"/>
            <a:ext cx="1579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Three</a:t>
            </a:r>
            <a:r>
              <a:rPr lang="zh-CN" altLang="en-US" sz="1200" dirty="0"/>
              <a:t> </a:t>
            </a:r>
            <a:r>
              <a:rPr lang="en-US" altLang="zh-CN" sz="1200" dirty="0"/>
              <a:t>most</a:t>
            </a:r>
            <a:r>
              <a:rPr lang="zh-CN" altLang="en-US" sz="1200" dirty="0"/>
              <a:t> </a:t>
            </a:r>
            <a:r>
              <a:rPr lang="en-US" altLang="zh-CN" sz="1200" dirty="0"/>
              <a:t>recently</a:t>
            </a:r>
            <a:r>
              <a:rPr lang="zh-CN" altLang="en-US" sz="1200" dirty="0"/>
              <a:t> </a:t>
            </a:r>
            <a:r>
              <a:rPr lang="en-US" altLang="zh-CN" sz="1200" dirty="0"/>
              <a:t>picked</a:t>
            </a:r>
            <a:r>
              <a:rPr lang="zh-CN" altLang="en-US" sz="1200" dirty="0"/>
              <a:t> </a:t>
            </a:r>
            <a:r>
              <a:rPr lang="en-US" altLang="zh-CN" sz="1200" dirty="0"/>
              <a:t>bus,</a:t>
            </a:r>
            <a:r>
              <a:rPr lang="zh-CN" altLang="en-US" sz="1200" dirty="0"/>
              <a:t> </a:t>
            </a:r>
            <a:r>
              <a:rPr lang="en-US" altLang="zh-CN" sz="1200" dirty="0"/>
              <a:t>click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see</a:t>
            </a:r>
            <a:r>
              <a:rPr lang="zh-CN" altLang="en-US" sz="1200" dirty="0"/>
              <a:t> </a:t>
            </a:r>
            <a:r>
              <a:rPr lang="en-US" altLang="zh-CN" sz="1200" dirty="0"/>
              <a:t>bus</a:t>
            </a:r>
            <a:r>
              <a:rPr lang="zh-CN" altLang="en-US" sz="1200" dirty="0"/>
              <a:t> </a:t>
            </a:r>
            <a:r>
              <a:rPr lang="en-US" altLang="zh-CN" sz="1200" dirty="0"/>
              <a:t>route</a:t>
            </a:r>
          </a:p>
          <a:p>
            <a:r>
              <a:rPr lang="en-US" altLang="zh-CN" sz="1200" dirty="0">
                <a:solidFill>
                  <a:srgbClr val="FF0000"/>
                </a:solidFill>
              </a:rPr>
              <a:t>Breakdown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sz="1200" dirty="0"/>
              <a:t>Difficult to find a bus route. Too much manual work involved.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[131]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F3B5B4-92EC-6A41-84CA-F7FDDC9D6F2D}"/>
              </a:ext>
            </a:extLst>
          </p:cNvPr>
          <p:cNvSpPr txBox="1"/>
          <p:nvPr/>
        </p:nvSpPr>
        <p:spPr>
          <a:xfrm>
            <a:off x="4959255" y="2862444"/>
            <a:ext cx="121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Grey</a:t>
            </a:r>
            <a:r>
              <a:rPr lang="zh-CN" altLang="en-US" sz="1200" dirty="0"/>
              <a:t> </a:t>
            </a:r>
            <a:r>
              <a:rPr lang="en-US" altLang="zh-CN" sz="1200" dirty="0"/>
              <a:t>indicates</a:t>
            </a:r>
            <a:r>
              <a:rPr lang="zh-CN" altLang="en-US" sz="1200" dirty="0"/>
              <a:t> </a:t>
            </a:r>
            <a:r>
              <a:rPr lang="en-US" altLang="zh-CN" sz="1200" dirty="0"/>
              <a:t>off-campus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D177CC-2EA0-8F4A-A333-6CE1664B629B}"/>
              </a:ext>
            </a:extLst>
          </p:cNvPr>
          <p:cNvSpPr txBox="1"/>
          <p:nvPr/>
        </p:nvSpPr>
        <p:spPr>
          <a:xfrm>
            <a:off x="1143898" y="4248843"/>
            <a:ext cx="125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Yellow</a:t>
            </a:r>
            <a:r>
              <a:rPr lang="zh-CN" altLang="en-US" sz="1200" dirty="0"/>
              <a:t> </a:t>
            </a:r>
            <a:r>
              <a:rPr lang="en-US" altLang="zh-CN" sz="1200" dirty="0"/>
              <a:t>indicates</a:t>
            </a:r>
            <a:r>
              <a:rPr lang="zh-CN" altLang="en-US" sz="1200" dirty="0"/>
              <a:t> </a:t>
            </a:r>
            <a:r>
              <a:rPr lang="en-US" altLang="zh-CN" sz="1200" dirty="0"/>
              <a:t>campus</a:t>
            </a:r>
            <a:endParaRPr lang="en-US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256E6B-3D24-454F-81AE-52780AA65986}"/>
              </a:ext>
            </a:extLst>
          </p:cNvPr>
          <p:cNvCxnSpPr>
            <a:cxnSpLocks/>
          </p:cNvCxnSpPr>
          <p:nvPr/>
        </p:nvCxnSpPr>
        <p:spPr>
          <a:xfrm flipV="1">
            <a:off x="4548512" y="2777278"/>
            <a:ext cx="2906685" cy="3026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558A709-4ABC-A144-876A-E48523D8850F}"/>
              </a:ext>
            </a:extLst>
          </p:cNvPr>
          <p:cNvSpPr txBox="1"/>
          <p:nvPr/>
        </p:nvSpPr>
        <p:spPr>
          <a:xfrm>
            <a:off x="5634091" y="4500962"/>
            <a:ext cx="121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Click</a:t>
            </a:r>
            <a:r>
              <a:rPr lang="zh-CN" altLang="en-US" sz="1200" dirty="0"/>
              <a:t> </a:t>
            </a:r>
            <a:r>
              <a:rPr lang="en-US" altLang="zh-CN" sz="1200" dirty="0"/>
              <a:t>“Routes”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pick</a:t>
            </a:r>
            <a:r>
              <a:rPr lang="zh-CN" altLang="en-US" sz="1200" dirty="0"/>
              <a:t> </a:t>
            </a:r>
            <a:r>
              <a:rPr lang="en-US" altLang="zh-CN" sz="1200" dirty="0"/>
              <a:t>routes</a:t>
            </a:r>
            <a:endParaRPr lang="en-US" sz="12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C8D639-3BBE-CD45-A014-A704D7E91D86}"/>
              </a:ext>
            </a:extLst>
          </p:cNvPr>
          <p:cNvCxnSpPr>
            <a:cxnSpLocks/>
          </p:cNvCxnSpPr>
          <p:nvPr/>
        </p:nvCxnSpPr>
        <p:spPr>
          <a:xfrm>
            <a:off x="8603604" y="2591946"/>
            <a:ext cx="18260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F5E038E-94A7-5C40-BCFB-233923CD6528}"/>
              </a:ext>
            </a:extLst>
          </p:cNvPr>
          <p:cNvSpPr txBox="1"/>
          <p:nvPr/>
        </p:nvSpPr>
        <p:spPr>
          <a:xfrm>
            <a:off x="10449689" y="2134306"/>
            <a:ext cx="1210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bus</a:t>
            </a:r>
            <a:r>
              <a:rPr lang="zh-CN" altLang="en-US" sz="1200" dirty="0"/>
              <a:t> </a:t>
            </a:r>
            <a:r>
              <a:rPr lang="en-US" altLang="zh-CN" sz="1200" dirty="0"/>
              <a:t>routes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Madison</a:t>
            </a:r>
          </a:p>
          <a:p>
            <a:r>
              <a:rPr lang="en-US" altLang="zh-CN" sz="1200" dirty="0">
                <a:solidFill>
                  <a:srgbClr val="FF0000"/>
                </a:solidFill>
              </a:rPr>
              <a:t>Breakdown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/>
              <a:t>user</a:t>
            </a:r>
            <a:r>
              <a:rPr lang="zh-CN" altLang="en-US" sz="1200" dirty="0"/>
              <a:t> </a:t>
            </a:r>
            <a:r>
              <a:rPr lang="en-US" altLang="zh-CN" sz="1200" dirty="0"/>
              <a:t>does</a:t>
            </a:r>
            <a:r>
              <a:rPr lang="zh-CN" altLang="en-US" sz="1200" dirty="0"/>
              <a:t> </a:t>
            </a:r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how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read</a:t>
            </a:r>
            <a:r>
              <a:rPr lang="zh-CN" altLang="en-US" sz="1200" dirty="0"/>
              <a:t> </a:t>
            </a:r>
            <a:r>
              <a:rPr lang="en-US" altLang="zh-CN" sz="1200" dirty="0"/>
              <a:t>it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[170]</a:t>
            </a:r>
            <a:endParaRPr lang="en-US" sz="1200" dirty="0"/>
          </a:p>
        </p:txBody>
      </p:sp>
      <p:sp>
        <p:nvSpPr>
          <p:cNvPr id="55" name="Lightning Bolt 54">
            <a:extLst>
              <a:ext uri="{FF2B5EF4-FFF2-40B4-BE49-F238E27FC236}">
                <a16:creationId xmlns:a16="http://schemas.microsoft.com/office/drawing/2014/main" id="{B9C1D76B-BC57-1541-8308-04A39F6D5E31}"/>
              </a:ext>
            </a:extLst>
          </p:cNvPr>
          <p:cNvSpPr/>
          <p:nvPr/>
        </p:nvSpPr>
        <p:spPr>
          <a:xfrm>
            <a:off x="2309336" y="2706700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4E55194-1190-0D45-B9BC-E02B34F2BB61}"/>
              </a:ext>
            </a:extLst>
          </p:cNvPr>
          <p:cNvCxnSpPr>
            <a:cxnSpLocks/>
          </p:cNvCxnSpPr>
          <p:nvPr/>
        </p:nvCxnSpPr>
        <p:spPr>
          <a:xfrm flipH="1">
            <a:off x="3376588" y="2217585"/>
            <a:ext cx="1699018" cy="1668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C0F0F23-3C14-E742-A498-BDA3E1411B48}"/>
              </a:ext>
            </a:extLst>
          </p:cNvPr>
          <p:cNvSpPr txBox="1"/>
          <p:nvPr/>
        </p:nvSpPr>
        <p:spPr>
          <a:xfrm>
            <a:off x="5034463" y="1819313"/>
            <a:ext cx="205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Breakdown</a:t>
            </a:r>
            <a:r>
              <a:rPr lang="en-US" altLang="zh-CN" sz="1200" dirty="0">
                <a:solidFill>
                  <a:srgbClr val="FF0000"/>
                </a:solidFill>
              </a:rPr>
              <a:t>:</a:t>
            </a:r>
            <a:r>
              <a:rPr lang="zh-CN" altLang="en-US" sz="1200" dirty="0">
                <a:solidFill>
                  <a:srgbClr val="FF0000"/>
                </a:solidFill>
              </a:rPr>
              <a:t> </a:t>
            </a:r>
            <a:r>
              <a:rPr lang="en-US" altLang="zh-CN" sz="1200" dirty="0"/>
              <a:t>Inefficient</a:t>
            </a:r>
            <a:r>
              <a:rPr lang="zh-CN" altLang="en-US" sz="1200" dirty="0"/>
              <a:t> </a:t>
            </a:r>
            <a:r>
              <a:rPr lang="en-US" altLang="zh-CN" sz="1200" dirty="0"/>
              <a:t>search.</a:t>
            </a:r>
            <a:r>
              <a:rPr lang="zh-CN" altLang="en-US" sz="1200" dirty="0"/>
              <a:t> </a:t>
            </a:r>
            <a:r>
              <a:rPr lang="en-US" altLang="zh-CN" sz="1200" dirty="0"/>
              <a:t>Cannot</a:t>
            </a:r>
            <a:r>
              <a:rPr lang="zh-CN" altLang="en-US" sz="1200" dirty="0"/>
              <a:t> </a:t>
            </a:r>
            <a:r>
              <a:rPr lang="en-US" altLang="zh-CN" sz="1200" dirty="0"/>
              <a:t>search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buildings.</a:t>
            </a:r>
            <a:r>
              <a:rPr lang="zh-CN" altLang="en-US" sz="1200" dirty="0"/>
              <a:t> </a:t>
            </a:r>
            <a:r>
              <a:rPr lang="en-US" altLang="zh-CN" sz="1200" dirty="0"/>
              <a:t>-</a:t>
            </a:r>
            <a:r>
              <a:rPr lang="zh-CN" altLang="en-US" sz="1200" dirty="0"/>
              <a:t> </a:t>
            </a:r>
            <a:r>
              <a:rPr lang="en-US" altLang="zh-CN" sz="1200" dirty="0"/>
              <a:t>[136]</a:t>
            </a:r>
            <a:endParaRPr lang="en-US" sz="1200" dirty="0"/>
          </a:p>
        </p:txBody>
      </p:sp>
      <p:sp>
        <p:nvSpPr>
          <p:cNvPr id="63" name="Lightning Bolt 62">
            <a:extLst>
              <a:ext uri="{FF2B5EF4-FFF2-40B4-BE49-F238E27FC236}">
                <a16:creationId xmlns:a16="http://schemas.microsoft.com/office/drawing/2014/main" id="{708BF8CE-8ADC-5C4A-ABD5-310F04C7585F}"/>
              </a:ext>
            </a:extLst>
          </p:cNvPr>
          <p:cNvSpPr/>
          <p:nvPr/>
        </p:nvSpPr>
        <p:spPr>
          <a:xfrm>
            <a:off x="9879477" y="2430393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317EB1-C4B8-DD49-B4EE-DA16EFE78057}"/>
              </a:ext>
            </a:extLst>
          </p:cNvPr>
          <p:cNvCxnSpPr>
            <a:cxnSpLocks/>
          </p:cNvCxnSpPr>
          <p:nvPr/>
        </p:nvCxnSpPr>
        <p:spPr>
          <a:xfrm>
            <a:off x="7437969" y="405971"/>
            <a:ext cx="227751" cy="307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5C9C7EF-021C-0644-B605-7662B968A47D}"/>
              </a:ext>
            </a:extLst>
          </p:cNvPr>
          <p:cNvCxnSpPr>
            <a:cxnSpLocks/>
          </p:cNvCxnSpPr>
          <p:nvPr/>
        </p:nvCxnSpPr>
        <p:spPr>
          <a:xfrm flipH="1">
            <a:off x="7848601" y="405971"/>
            <a:ext cx="427861" cy="295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8174D2-A1DC-4F44-B92D-DE79998703D2}"/>
              </a:ext>
            </a:extLst>
          </p:cNvPr>
          <p:cNvCxnSpPr>
            <a:cxnSpLocks/>
          </p:cNvCxnSpPr>
          <p:nvPr/>
        </p:nvCxnSpPr>
        <p:spPr>
          <a:xfrm flipH="1">
            <a:off x="9388171" y="392048"/>
            <a:ext cx="427861" cy="295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4ABFA9B-7CB3-AC43-9894-2FED6AFBF518}"/>
              </a:ext>
            </a:extLst>
          </p:cNvPr>
          <p:cNvSpPr txBox="1"/>
          <p:nvPr/>
        </p:nvSpPr>
        <p:spPr>
          <a:xfrm>
            <a:off x="7167767" y="172966"/>
            <a:ext cx="1210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Time</a:t>
            </a:r>
            <a:endParaRPr 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71D498-2216-0D49-9964-E18236E97248}"/>
              </a:ext>
            </a:extLst>
          </p:cNvPr>
          <p:cNvSpPr txBox="1"/>
          <p:nvPr/>
        </p:nvSpPr>
        <p:spPr>
          <a:xfrm>
            <a:off x="8043151" y="158597"/>
            <a:ext cx="1210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GPS</a:t>
            </a:r>
            <a:r>
              <a:rPr lang="zh-CN" altLang="en-US" sz="1200" dirty="0"/>
              <a:t> </a:t>
            </a:r>
            <a:r>
              <a:rPr lang="en-US" altLang="zh-CN" sz="1200" dirty="0"/>
              <a:t>(location)</a:t>
            </a:r>
            <a:endParaRPr 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565EDF-F582-DB42-A0BC-11D93EDD69EA}"/>
              </a:ext>
            </a:extLst>
          </p:cNvPr>
          <p:cNvSpPr txBox="1"/>
          <p:nvPr/>
        </p:nvSpPr>
        <p:spPr>
          <a:xfrm>
            <a:off x="9274295" y="158596"/>
            <a:ext cx="1210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Wifi</a:t>
            </a:r>
            <a:r>
              <a:rPr lang="zh-CN" altLang="en-US" sz="1200" dirty="0"/>
              <a:t> </a:t>
            </a:r>
            <a:r>
              <a:rPr lang="en-US" altLang="zh-CN" sz="1200" dirty="0"/>
              <a:t>connection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587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C469A79-94D0-F54A-9BB0-F5B04533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8" y="621790"/>
            <a:ext cx="2269396" cy="491837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3C2A51-2FD5-AB4A-9B5A-BA12CFC0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804" y="621790"/>
            <a:ext cx="2269395" cy="49183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886683-538B-4640-9A25-48E8223AE824}"/>
              </a:ext>
            </a:extLst>
          </p:cNvPr>
          <p:cNvCxnSpPr/>
          <p:nvPr/>
        </p:nvCxnSpPr>
        <p:spPr>
          <a:xfrm flipV="1">
            <a:off x="1172497" y="1555955"/>
            <a:ext cx="1991032" cy="26547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E17B17-CC6C-2245-984D-2EFD9078D814}"/>
              </a:ext>
            </a:extLst>
          </p:cNvPr>
          <p:cNvSpPr txBox="1"/>
          <p:nvPr/>
        </p:nvSpPr>
        <p:spPr>
          <a:xfrm>
            <a:off x="3163529" y="1401097"/>
            <a:ext cx="92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Categories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events</a:t>
            </a:r>
            <a:endParaRPr lang="en-US" sz="1200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9AFFADB-E96B-C742-A56A-B991D9DA210A}"/>
              </a:ext>
            </a:extLst>
          </p:cNvPr>
          <p:cNvCxnSpPr>
            <a:cxnSpLocks/>
          </p:cNvCxnSpPr>
          <p:nvPr/>
        </p:nvCxnSpPr>
        <p:spPr>
          <a:xfrm flipV="1">
            <a:off x="1887794" y="621790"/>
            <a:ext cx="4040006" cy="565456"/>
          </a:xfrm>
          <a:prstGeom prst="bentConnector4">
            <a:avLst>
              <a:gd name="adj1" fmla="val 35375"/>
              <a:gd name="adj2" fmla="val 140428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29920-CC37-6F41-B41F-18E775A406D1}"/>
              </a:ext>
            </a:extLst>
          </p:cNvPr>
          <p:cNvSpPr txBox="1"/>
          <p:nvPr/>
        </p:nvSpPr>
        <p:spPr>
          <a:xfrm>
            <a:off x="3752170" y="0"/>
            <a:ext cx="1113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Click</a:t>
            </a:r>
            <a:r>
              <a:rPr lang="zh-CN" altLang="en-US" sz="1200" dirty="0"/>
              <a:t> </a:t>
            </a:r>
            <a:r>
              <a:rPr lang="en-US" altLang="zh-CN" sz="1200" dirty="0"/>
              <a:t>“calendar”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see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D68E4-CD95-A84C-B967-59746914C1FA}"/>
              </a:ext>
            </a:extLst>
          </p:cNvPr>
          <p:cNvSpPr txBox="1"/>
          <p:nvPr/>
        </p:nvSpPr>
        <p:spPr>
          <a:xfrm>
            <a:off x="7420305" y="2502006"/>
            <a:ext cx="683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Today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22AD97-5BB2-2749-BAF3-E6EA8EECA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380" y="596758"/>
            <a:ext cx="2363321" cy="491483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3BCE1F-466A-5541-83AA-61447DD9FDA9}"/>
              </a:ext>
            </a:extLst>
          </p:cNvPr>
          <p:cNvCxnSpPr>
            <a:cxnSpLocks/>
          </p:cNvCxnSpPr>
          <p:nvPr/>
        </p:nvCxnSpPr>
        <p:spPr>
          <a:xfrm>
            <a:off x="4249935" y="2640507"/>
            <a:ext cx="69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B8B663-F8B4-C440-AFF5-6D057EEE28A7}"/>
              </a:ext>
            </a:extLst>
          </p:cNvPr>
          <p:cNvCxnSpPr>
            <a:cxnSpLocks/>
          </p:cNvCxnSpPr>
          <p:nvPr/>
        </p:nvCxnSpPr>
        <p:spPr>
          <a:xfrm>
            <a:off x="6998110" y="2640506"/>
            <a:ext cx="4369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4C686A-731F-4B43-8E4E-5AE74FE5E598}"/>
              </a:ext>
            </a:extLst>
          </p:cNvPr>
          <p:cNvCxnSpPr>
            <a:cxnSpLocks/>
          </p:cNvCxnSpPr>
          <p:nvPr/>
        </p:nvCxnSpPr>
        <p:spPr>
          <a:xfrm>
            <a:off x="4249934" y="2947765"/>
            <a:ext cx="69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903DD4-8EDF-8A40-AD07-797E79622289}"/>
              </a:ext>
            </a:extLst>
          </p:cNvPr>
          <p:cNvCxnSpPr>
            <a:cxnSpLocks/>
          </p:cNvCxnSpPr>
          <p:nvPr/>
        </p:nvCxnSpPr>
        <p:spPr>
          <a:xfrm>
            <a:off x="4249933" y="5115778"/>
            <a:ext cx="12143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449068-F1F0-6E4C-8A23-EBC687D40CD2}"/>
              </a:ext>
            </a:extLst>
          </p:cNvPr>
          <p:cNvSpPr txBox="1"/>
          <p:nvPr/>
        </p:nvSpPr>
        <p:spPr>
          <a:xfrm>
            <a:off x="3345475" y="2809265"/>
            <a:ext cx="101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Day</a:t>
            </a:r>
            <a:r>
              <a:rPr lang="zh-CN" altLang="en-US" sz="1200" dirty="0"/>
              <a:t> </a:t>
            </a:r>
            <a:r>
              <a:rPr lang="en-US" altLang="zh-CN" sz="1200" dirty="0"/>
              <a:t>you</a:t>
            </a:r>
            <a:r>
              <a:rPr lang="zh-CN" altLang="en-US" sz="1200" dirty="0"/>
              <a:t> </a:t>
            </a:r>
            <a:r>
              <a:rPr lang="en-US" altLang="zh-CN" sz="1200" dirty="0"/>
              <a:t>pick</a:t>
            </a: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209F80-6EE8-454F-8281-E4E49BCEF2DC}"/>
              </a:ext>
            </a:extLst>
          </p:cNvPr>
          <p:cNvSpPr txBox="1"/>
          <p:nvPr/>
        </p:nvSpPr>
        <p:spPr>
          <a:xfrm>
            <a:off x="3504628" y="2509232"/>
            <a:ext cx="929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Past</a:t>
            </a:r>
            <a:r>
              <a:rPr lang="zh-CN" altLang="en-US" sz="1200" dirty="0"/>
              <a:t> </a:t>
            </a:r>
            <a:r>
              <a:rPr lang="en-US" altLang="zh-CN" sz="1200" dirty="0"/>
              <a:t>dates</a:t>
            </a:r>
            <a:endParaRPr lang="en-US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19D0D4-E549-3342-83BD-B49C6A40A77C}"/>
              </a:ext>
            </a:extLst>
          </p:cNvPr>
          <p:cNvCxnSpPr>
            <a:cxnSpLocks/>
          </p:cNvCxnSpPr>
          <p:nvPr/>
        </p:nvCxnSpPr>
        <p:spPr>
          <a:xfrm>
            <a:off x="4354488" y="3594236"/>
            <a:ext cx="6981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2126CB6-FDBE-CA4E-8FD4-1ECD66F22722}"/>
              </a:ext>
            </a:extLst>
          </p:cNvPr>
          <p:cNvSpPr txBox="1"/>
          <p:nvPr/>
        </p:nvSpPr>
        <p:spPr>
          <a:xfrm>
            <a:off x="3423514" y="3271070"/>
            <a:ext cx="1321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Can</a:t>
            </a:r>
            <a:r>
              <a:rPr lang="zh-CN" altLang="en-US" sz="1200" dirty="0"/>
              <a:t> </a:t>
            </a:r>
            <a:r>
              <a:rPr lang="en-US" altLang="zh-CN" sz="1200" dirty="0"/>
              <a:t>scroll</a:t>
            </a:r>
            <a:r>
              <a:rPr lang="zh-CN" altLang="en-US" sz="1200" dirty="0"/>
              <a:t> </a:t>
            </a:r>
            <a:r>
              <a:rPr lang="en-US" altLang="zh-CN" sz="1200" dirty="0"/>
              <a:t>down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page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access</a:t>
            </a:r>
            <a:r>
              <a:rPr lang="zh-CN" altLang="en-US" sz="1200" dirty="0"/>
              <a:t> </a:t>
            </a:r>
            <a:r>
              <a:rPr lang="en-US" altLang="zh-CN" sz="1200" dirty="0"/>
              <a:t>more</a:t>
            </a:r>
            <a:r>
              <a:rPr lang="zh-CN" altLang="en-US" sz="1200" dirty="0"/>
              <a:t> </a:t>
            </a:r>
            <a:r>
              <a:rPr lang="en-US" altLang="zh-CN" sz="1200" dirty="0"/>
              <a:t>dates</a:t>
            </a:r>
            <a:endParaRPr lang="en-US" sz="1200" dirty="0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58F8031E-B9BF-7B45-A472-80CFD89A029D}"/>
              </a:ext>
            </a:extLst>
          </p:cNvPr>
          <p:cNvSpPr/>
          <p:nvPr/>
        </p:nvSpPr>
        <p:spPr>
          <a:xfrm>
            <a:off x="4470316" y="4922490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A68181-36F8-5C47-A8B9-515BFA074AF1}"/>
              </a:ext>
            </a:extLst>
          </p:cNvPr>
          <p:cNvSpPr txBox="1"/>
          <p:nvPr/>
        </p:nvSpPr>
        <p:spPr>
          <a:xfrm>
            <a:off x="3178277" y="4792612"/>
            <a:ext cx="1321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Breakdown:</a:t>
            </a:r>
            <a:r>
              <a:rPr lang="zh-CN" altLang="en-US" sz="1200" dirty="0"/>
              <a:t> </a:t>
            </a:r>
            <a:r>
              <a:rPr lang="en-US" altLang="zh-CN" sz="1200" dirty="0"/>
              <a:t>Click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get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day’s</a:t>
            </a:r>
            <a:r>
              <a:rPr lang="zh-CN" altLang="en-US" sz="1200" dirty="0"/>
              <a:t> </a:t>
            </a:r>
            <a:r>
              <a:rPr lang="en-US" altLang="zh-CN" sz="1200" dirty="0"/>
              <a:t>event;</a:t>
            </a:r>
            <a:r>
              <a:rPr lang="zh-CN" altLang="en-US" sz="1200" dirty="0"/>
              <a:t> </a:t>
            </a:r>
            <a:r>
              <a:rPr lang="en-US" altLang="zh-CN" sz="1200" dirty="0"/>
              <a:t>bottom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page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invisible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user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[79]</a:t>
            </a:r>
            <a:endParaRPr lang="en-US" sz="12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A2F5C2-5319-3246-B162-8BF2AD45EBDA}"/>
              </a:ext>
            </a:extLst>
          </p:cNvPr>
          <p:cNvCxnSpPr>
            <a:cxnSpLocks/>
          </p:cNvCxnSpPr>
          <p:nvPr/>
        </p:nvCxnSpPr>
        <p:spPr>
          <a:xfrm>
            <a:off x="9328721" y="505910"/>
            <a:ext cx="481780" cy="37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73AC88-A2C6-094B-95E4-30334D31C6D0}"/>
              </a:ext>
            </a:extLst>
          </p:cNvPr>
          <p:cNvSpPr txBox="1"/>
          <p:nvPr/>
        </p:nvSpPr>
        <p:spPr>
          <a:xfrm>
            <a:off x="8645728" y="103413"/>
            <a:ext cx="143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Click</a:t>
            </a:r>
            <a:r>
              <a:rPr lang="zh-CN" altLang="en-US" sz="1200" dirty="0"/>
              <a:t> </a:t>
            </a:r>
            <a:r>
              <a:rPr lang="en-US" altLang="zh-CN" sz="1200" dirty="0"/>
              <a:t>an</a:t>
            </a:r>
            <a:r>
              <a:rPr lang="zh-CN" altLang="en-US" sz="1200" dirty="0"/>
              <a:t> </a:t>
            </a:r>
            <a:r>
              <a:rPr lang="en-US" altLang="zh-CN" sz="1200" dirty="0"/>
              <a:t>event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see</a:t>
            </a:r>
            <a:r>
              <a:rPr lang="zh-CN" altLang="en-US" sz="1200" dirty="0"/>
              <a:t> </a:t>
            </a:r>
            <a:r>
              <a:rPr lang="en-US" altLang="zh-CN" sz="1200" dirty="0"/>
              <a:t>event’s</a:t>
            </a:r>
            <a:r>
              <a:rPr lang="zh-CN" altLang="en-US" sz="1200" dirty="0"/>
              <a:t> </a:t>
            </a:r>
            <a:r>
              <a:rPr lang="en-US" altLang="zh-CN" sz="1200" dirty="0"/>
              <a:t>details</a:t>
            </a:r>
            <a:endParaRPr lang="en-US" sz="12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96D85F-8139-3C4F-8A33-BC16B8BF86FB}"/>
              </a:ext>
            </a:extLst>
          </p:cNvPr>
          <p:cNvCxnSpPr>
            <a:cxnSpLocks/>
          </p:cNvCxnSpPr>
          <p:nvPr/>
        </p:nvCxnSpPr>
        <p:spPr>
          <a:xfrm>
            <a:off x="8194024" y="2131383"/>
            <a:ext cx="481780" cy="37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CF860EA5-181C-D243-A52D-D0A2B534FD03}"/>
              </a:ext>
            </a:extLst>
          </p:cNvPr>
          <p:cNvSpPr/>
          <p:nvPr/>
        </p:nvSpPr>
        <p:spPr>
          <a:xfrm>
            <a:off x="8293035" y="2131383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D7A202-2E5D-AA45-8F6B-6715C005C2B2}"/>
              </a:ext>
            </a:extLst>
          </p:cNvPr>
          <p:cNvSpPr txBox="1"/>
          <p:nvPr/>
        </p:nvSpPr>
        <p:spPr>
          <a:xfrm>
            <a:off x="7384958" y="1821426"/>
            <a:ext cx="1438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reader-friendly</a:t>
            </a:r>
            <a:r>
              <a:rPr lang="zh-CN" altLang="en-US" sz="1200" dirty="0"/>
              <a:t> </a:t>
            </a:r>
            <a:r>
              <a:rPr lang="en-US" altLang="zh-CN" sz="1200" dirty="0"/>
              <a:t>formatting</a:t>
            </a:r>
            <a:endParaRPr lang="en-US" sz="12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33243E-546B-DD44-AD4B-70DEC132D350}"/>
              </a:ext>
            </a:extLst>
          </p:cNvPr>
          <p:cNvCxnSpPr>
            <a:cxnSpLocks/>
          </p:cNvCxnSpPr>
          <p:nvPr/>
        </p:nvCxnSpPr>
        <p:spPr>
          <a:xfrm flipH="1">
            <a:off x="9966288" y="4535129"/>
            <a:ext cx="10866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316E1C-E68C-8541-9750-0C5453B7E6DB}"/>
              </a:ext>
            </a:extLst>
          </p:cNvPr>
          <p:cNvCxnSpPr>
            <a:cxnSpLocks/>
          </p:cNvCxnSpPr>
          <p:nvPr/>
        </p:nvCxnSpPr>
        <p:spPr>
          <a:xfrm>
            <a:off x="8194024" y="4414488"/>
            <a:ext cx="481780" cy="37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2DEB7E-BE65-AC43-88E3-1D44D1F8BB6C}"/>
              </a:ext>
            </a:extLst>
          </p:cNvPr>
          <p:cNvCxnSpPr>
            <a:cxnSpLocks/>
          </p:cNvCxnSpPr>
          <p:nvPr/>
        </p:nvCxnSpPr>
        <p:spPr>
          <a:xfrm>
            <a:off x="8823519" y="5300443"/>
            <a:ext cx="431094" cy="444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E86EAC-4FFD-4445-9401-6989AA168B4E}"/>
              </a:ext>
            </a:extLst>
          </p:cNvPr>
          <p:cNvCxnSpPr>
            <a:cxnSpLocks/>
          </p:cNvCxnSpPr>
          <p:nvPr/>
        </p:nvCxnSpPr>
        <p:spPr>
          <a:xfrm>
            <a:off x="9161438" y="5300443"/>
            <a:ext cx="93175" cy="444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57694D4-E4CD-334B-892E-894A0A41DEBA}"/>
              </a:ext>
            </a:extLst>
          </p:cNvPr>
          <p:cNvCxnSpPr>
            <a:cxnSpLocks/>
          </p:cNvCxnSpPr>
          <p:nvPr/>
        </p:nvCxnSpPr>
        <p:spPr>
          <a:xfrm flipH="1">
            <a:off x="9254613" y="5300443"/>
            <a:ext cx="412506" cy="444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9C80279-6C56-8B40-BAC0-8072211B0845}"/>
              </a:ext>
            </a:extLst>
          </p:cNvPr>
          <p:cNvCxnSpPr>
            <a:cxnSpLocks/>
          </p:cNvCxnSpPr>
          <p:nvPr/>
        </p:nvCxnSpPr>
        <p:spPr>
          <a:xfrm flipH="1">
            <a:off x="9254613" y="5300443"/>
            <a:ext cx="592452" cy="444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79559CC-4B49-2343-B673-8B2DEA5A6B2A}"/>
              </a:ext>
            </a:extLst>
          </p:cNvPr>
          <p:cNvSpPr txBox="1"/>
          <p:nvPr/>
        </p:nvSpPr>
        <p:spPr>
          <a:xfrm>
            <a:off x="11044518" y="4140458"/>
            <a:ext cx="114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Breakdown:</a:t>
            </a:r>
            <a:r>
              <a:rPr lang="zh-CN" altLang="en-US" sz="1200" dirty="0"/>
              <a:t> </a:t>
            </a:r>
            <a:r>
              <a:rPr lang="en-US" altLang="zh-CN" sz="1200" dirty="0"/>
              <a:t>doesn’t</a:t>
            </a:r>
            <a:r>
              <a:rPr lang="zh-CN" altLang="en-US" sz="1200" dirty="0"/>
              <a:t> </a:t>
            </a:r>
            <a:r>
              <a:rPr lang="en-US" altLang="zh-CN" sz="1200" dirty="0"/>
              <a:t>show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success/failure</a:t>
            </a:r>
            <a:r>
              <a:rPr lang="zh-CN" altLang="en-US" sz="1200" dirty="0"/>
              <a:t> </a:t>
            </a:r>
            <a:r>
              <a:rPr lang="en-US" altLang="zh-CN" sz="1200" dirty="0"/>
              <a:t>message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[51]</a:t>
            </a:r>
            <a:endParaRPr lang="en-US" sz="1200" dirty="0"/>
          </a:p>
        </p:txBody>
      </p:sp>
      <p:sp>
        <p:nvSpPr>
          <p:cNvPr id="56" name="Lightning Bolt 55">
            <a:extLst>
              <a:ext uri="{FF2B5EF4-FFF2-40B4-BE49-F238E27FC236}">
                <a16:creationId xmlns:a16="http://schemas.microsoft.com/office/drawing/2014/main" id="{41EDEF51-1709-334D-80F7-C92D2FC8AD73}"/>
              </a:ext>
            </a:extLst>
          </p:cNvPr>
          <p:cNvSpPr/>
          <p:nvPr/>
        </p:nvSpPr>
        <p:spPr>
          <a:xfrm>
            <a:off x="10509596" y="4341841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ightning Bolt 56">
            <a:extLst>
              <a:ext uri="{FF2B5EF4-FFF2-40B4-BE49-F238E27FC236}">
                <a16:creationId xmlns:a16="http://schemas.microsoft.com/office/drawing/2014/main" id="{CF53321F-8B53-5945-8C92-B7C92B5E1CA9}"/>
              </a:ext>
            </a:extLst>
          </p:cNvPr>
          <p:cNvSpPr/>
          <p:nvPr/>
        </p:nvSpPr>
        <p:spPr>
          <a:xfrm>
            <a:off x="8296216" y="4429968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D74B75-C7C1-784D-8DC4-C73968579E12}"/>
              </a:ext>
            </a:extLst>
          </p:cNvPr>
          <p:cNvSpPr txBox="1"/>
          <p:nvPr/>
        </p:nvSpPr>
        <p:spPr>
          <a:xfrm>
            <a:off x="7518909" y="3792259"/>
            <a:ext cx="1125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Breakdown:</a:t>
            </a:r>
          </a:p>
          <a:p>
            <a:r>
              <a:rPr lang="en-US" altLang="zh-CN" sz="1200" dirty="0"/>
              <a:t>Bring</a:t>
            </a:r>
            <a:r>
              <a:rPr lang="zh-CN" altLang="en-US" sz="1200" dirty="0"/>
              <a:t> </a:t>
            </a:r>
            <a:r>
              <a:rPr lang="en-US" altLang="zh-CN" sz="1200" dirty="0"/>
              <a:t>user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third-party</a:t>
            </a:r>
            <a:r>
              <a:rPr lang="zh-CN" altLang="en-US" sz="1200" dirty="0"/>
              <a:t> </a:t>
            </a:r>
            <a:r>
              <a:rPr lang="en-US" altLang="zh-CN" sz="1200" dirty="0"/>
              <a:t>app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[208]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9A63C1-E22B-ED49-9EC5-CB11B973D47B}"/>
              </a:ext>
            </a:extLst>
          </p:cNvPr>
          <p:cNvSpPr txBox="1"/>
          <p:nvPr/>
        </p:nvSpPr>
        <p:spPr>
          <a:xfrm>
            <a:off x="8598679" y="5744497"/>
            <a:ext cx="112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Bring</a:t>
            </a:r>
            <a:r>
              <a:rPr lang="zh-CN" altLang="en-US" sz="1200" dirty="0"/>
              <a:t> </a:t>
            </a:r>
            <a:r>
              <a:rPr lang="en-US" altLang="zh-CN" sz="1200" dirty="0"/>
              <a:t>user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Google</a:t>
            </a:r>
            <a:r>
              <a:rPr lang="zh-CN" altLang="en-US" sz="1200" dirty="0"/>
              <a:t> </a:t>
            </a:r>
            <a:r>
              <a:rPr lang="en-US" altLang="zh-CN" sz="1200" dirty="0"/>
              <a:t>Maps</a:t>
            </a:r>
            <a:endParaRPr lang="en-US" sz="12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116F9AA-62A9-6047-AF28-E5C3D41CFC62}"/>
              </a:ext>
            </a:extLst>
          </p:cNvPr>
          <p:cNvCxnSpPr>
            <a:cxnSpLocks/>
          </p:cNvCxnSpPr>
          <p:nvPr/>
        </p:nvCxnSpPr>
        <p:spPr>
          <a:xfrm flipH="1">
            <a:off x="10220719" y="3054174"/>
            <a:ext cx="832185" cy="863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Lightning Bolt 61">
            <a:extLst>
              <a:ext uri="{FF2B5EF4-FFF2-40B4-BE49-F238E27FC236}">
                <a16:creationId xmlns:a16="http://schemas.microsoft.com/office/drawing/2014/main" id="{C8ABFE6C-97F5-FE46-924A-278E9A7DBC8A}"/>
              </a:ext>
            </a:extLst>
          </p:cNvPr>
          <p:cNvSpPr/>
          <p:nvPr/>
        </p:nvSpPr>
        <p:spPr>
          <a:xfrm>
            <a:off x="10582263" y="3205961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BBD242-6B86-C448-9909-F3FFAE580335}"/>
              </a:ext>
            </a:extLst>
          </p:cNvPr>
          <p:cNvSpPr txBox="1"/>
          <p:nvPr/>
        </p:nvSpPr>
        <p:spPr>
          <a:xfrm>
            <a:off x="11044518" y="2790462"/>
            <a:ext cx="114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Breakdown:</a:t>
            </a:r>
            <a:r>
              <a:rPr lang="zh-CN" altLang="en-US" sz="1200" dirty="0"/>
              <a:t> </a:t>
            </a:r>
            <a:r>
              <a:rPr lang="en-US" altLang="zh-CN" sz="1200" dirty="0"/>
              <a:t>no</a:t>
            </a:r>
            <a:r>
              <a:rPr lang="zh-CN" altLang="en-US" sz="1200" dirty="0"/>
              <a:t> </a:t>
            </a:r>
            <a:r>
              <a:rPr lang="en-US" altLang="zh-CN" sz="1200" dirty="0"/>
              <a:t>sign-up</a:t>
            </a:r>
            <a:r>
              <a:rPr lang="zh-CN" altLang="en-US" sz="1200" dirty="0"/>
              <a:t> </a:t>
            </a:r>
            <a:r>
              <a:rPr lang="en-US" altLang="zh-CN" sz="1200" dirty="0"/>
              <a:t>information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[212]</a:t>
            </a:r>
            <a:endParaRPr lang="en-US" sz="12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F98CFAD-7DA1-B34C-B836-8D2D7E0B4A6E}"/>
              </a:ext>
            </a:extLst>
          </p:cNvPr>
          <p:cNvCxnSpPr>
            <a:cxnSpLocks/>
          </p:cNvCxnSpPr>
          <p:nvPr/>
        </p:nvCxnSpPr>
        <p:spPr>
          <a:xfrm>
            <a:off x="2023843" y="505910"/>
            <a:ext cx="275064" cy="68133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Lightning Bolt 66">
            <a:extLst>
              <a:ext uri="{FF2B5EF4-FFF2-40B4-BE49-F238E27FC236}">
                <a16:creationId xmlns:a16="http://schemas.microsoft.com/office/drawing/2014/main" id="{258B4201-303F-B743-A0ED-C55446EA121F}"/>
              </a:ext>
            </a:extLst>
          </p:cNvPr>
          <p:cNvSpPr/>
          <p:nvPr/>
        </p:nvSpPr>
        <p:spPr>
          <a:xfrm>
            <a:off x="2023843" y="653290"/>
            <a:ext cx="275064" cy="386576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68635DC-6C9F-3F4B-9472-B2DBD7C7F331}"/>
              </a:ext>
            </a:extLst>
          </p:cNvPr>
          <p:cNvSpPr txBox="1"/>
          <p:nvPr/>
        </p:nvSpPr>
        <p:spPr>
          <a:xfrm>
            <a:off x="634528" y="51035"/>
            <a:ext cx="245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See</a:t>
            </a:r>
            <a:r>
              <a:rPr lang="zh-CN" altLang="en-US" sz="1200" dirty="0"/>
              <a:t> </a:t>
            </a:r>
            <a:r>
              <a:rPr lang="en-US" altLang="zh-CN" sz="1200" dirty="0"/>
              <a:t>locations</a:t>
            </a:r>
            <a:r>
              <a:rPr lang="zh-CN" altLang="en-US" sz="1200" dirty="0"/>
              <a:t> </a:t>
            </a:r>
            <a:r>
              <a:rPr lang="en-US" altLang="zh-CN" sz="1200" dirty="0"/>
              <a:t>where</a:t>
            </a:r>
            <a:r>
              <a:rPr lang="zh-CN" altLang="en-US" sz="1200" dirty="0"/>
              <a:t> </a:t>
            </a:r>
            <a:r>
              <a:rPr lang="en-US" altLang="zh-CN" sz="1200" dirty="0"/>
              <a:t>event</a:t>
            </a:r>
            <a:r>
              <a:rPr lang="zh-CN" altLang="en-US" sz="1200" dirty="0"/>
              <a:t> </a:t>
            </a:r>
            <a:r>
              <a:rPr lang="en-US" altLang="zh-CN" sz="1200" dirty="0"/>
              <a:t>happens</a:t>
            </a:r>
          </a:p>
          <a:p>
            <a:r>
              <a:rPr lang="en-US" altLang="zh-CN" sz="1200" dirty="0">
                <a:solidFill>
                  <a:srgbClr val="FF0000"/>
                </a:solidFill>
              </a:rPr>
              <a:t>Breakdown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/>
              <a:t>not</a:t>
            </a:r>
            <a:r>
              <a:rPr lang="zh-CN" altLang="en-US" sz="1200" dirty="0"/>
              <a:t> </a:t>
            </a:r>
            <a:r>
              <a:rPr lang="en-US" altLang="zh-CN" sz="1200" dirty="0"/>
              <a:t>an</a:t>
            </a:r>
            <a:r>
              <a:rPr lang="zh-CN" altLang="en-US" sz="1200" dirty="0"/>
              <a:t> </a:t>
            </a:r>
            <a:r>
              <a:rPr lang="en-US" altLang="zh-CN" sz="1200" dirty="0"/>
              <a:t>intuitive</a:t>
            </a:r>
            <a:r>
              <a:rPr lang="zh-CN" altLang="en-US" sz="1200" dirty="0"/>
              <a:t> </a:t>
            </a:r>
            <a:r>
              <a:rPr lang="en-US" altLang="zh-CN" sz="1200" dirty="0"/>
              <a:t>name</a:t>
            </a:r>
            <a:endParaRPr lang="en-US" sz="12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6796D6C-42B6-E443-B1BE-62B60F88210E}"/>
              </a:ext>
            </a:extLst>
          </p:cNvPr>
          <p:cNvCxnSpPr>
            <a:cxnSpLocks/>
          </p:cNvCxnSpPr>
          <p:nvPr/>
        </p:nvCxnSpPr>
        <p:spPr>
          <a:xfrm flipV="1">
            <a:off x="291030" y="1019585"/>
            <a:ext cx="1371691" cy="7020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7B9BF38-E37B-4445-8244-B91E7A8A60EE}"/>
              </a:ext>
            </a:extLst>
          </p:cNvPr>
          <p:cNvSpPr txBox="1"/>
          <p:nvPr/>
        </p:nvSpPr>
        <p:spPr>
          <a:xfrm>
            <a:off x="-83002" y="1721605"/>
            <a:ext cx="929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Breakdown:</a:t>
            </a:r>
            <a:r>
              <a:rPr lang="zh-CN" altLang="en-US" sz="1200" dirty="0"/>
              <a:t> </a:t>
            </a:r>
            <a:r>
              <a:rPr lang="en-US" altLang="zh-CN" sz="1200" dirty="0"/>
              <a:t>Cannot</a:t>
            </a:r>
            <a:r>
              <a:rPr lang="zh-CN" altLang="en-US" sz="1200" dirty="0"/>
              <a:t> </a:t>
            </a:r>
            <a:r>
              <a:rPr lang="en-US" altLang="zh-CN" sz="1200" dirty="0"/>
              <a:t>search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events</a:t>
            </a:r>
            <a:r>
              <a:rPr lang="zh-CN" altLang="en-US" sz="1200" dirty="0"/>
              <a:t> </a:t>
            </a:r>
            <a:r>
              <a:rPr lang="en-US" altLang="zh-CN" sz="1200" dirty="0"/>
              <a:t>–</a:t>
            </a:r>
            <a:r>
              <a:rPr lang="zh-CN" altLang="en-US" sz="1200" dirty="0"/>
              <a:t> </a:t>
            </a:r>
            <a:r>
              <a:rPr lang="en-US" altLang="zh-CN" sz="1200" dirty="0"/>
              <a:t>[72]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024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299</Words>
  <Application>Microsoft Macintosh PowerPoint</Application>
  <PresentationFormat>Widescreen</PresentationFormat>
  <Paragraphs>42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MIKAYLA BUFORD</dc:creator>
  <cp:lastModifiedBy>Arabella YAO</cp:lastModifiedBy>
  <cp:revision>10</cp:revision>
  <dcterms:created xsi:type="dcterms:W3CDTF">2020-02-15T18:24:17Z</dcterms:created>
  <dcterms:modified xsi:type="dcterms:W3CDTF">2020-02-15T22:56:04Z</dcterms:modified>
</cp:coreProperties>
</file>